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1" r:id="rId4"/>
    <p:sldId id="272" r:id="rId5"/>
    <p:sldId id="273" r:id="rId6"/>
    <p:sldId id="276" r:id="rId7"/>
    <p:sldId id="260" r:id="rId8"/>
    <p:sldId id="261" r:id="rId9"/>
    <p:sldId id="262" r:id="rId10"/>
    <p:sldId id="264" r:id="rId11"/>
    <p:sldId id="265" r:id="rId12"/>
    <p:sldId id="269" r:id="rId13"/>
    <p:sldId id="270" r:id="rId14"/>
    <p:sldId id="266" r:id="rId15"/>
    <p:sldId id="267" r:id="rId16"/>
    <p:sldId id="274" r:id="rId17"/>
    <p:sldId id="275" r:id="rId18"/>
    <p:sldId id="268" r:id="rId19"/>
    <p:sldId id="263" r:id="rId20"/>
    <p:sldId id="27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9" d="100"/>
          <a:sy n="39" d="100"/>
        </p:scale>
        <p:origin x="193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80D3-D8A2-4754-B566-8DF2B77E97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C7AD-ECBD-42E1-94D9-8BFEE6F43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0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80D3-D8A2-4754-B566-8DF2B77E97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C7AD-ECBD-42E1-94D9-8BFEE6F43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56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80D3-D8A2-4754-B566-8DF2B77E97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C7AD-ECBD-42E1-94D9-8BFEE6F43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16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80D3-D8A2-4754-B566-8DF2B77E97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C7AD-ECBD-42E1-94D9-8BFEE6F43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119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80D3-D8A2-4754-B566-8DF2B77E97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C7AD-ECBD-42E1-94D9-8BFEE6F43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56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80D3-D8A2-4754-B566-8DF2B77E97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C7AD-ECBD-42E1-94D9-8BFEE6F43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75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80D3-D8A2-4754-B566-8DF2B77E97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C7AD-ECBD-42E1-94D9-8BFEE6F43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299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80D3-D8A2-4754-B566-8DF2B77E97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C7AD-ECBD-42E1-94D9-8BFEE6F43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92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80D3-D8A2-4754-B566-8DF2B77E97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C7AD-ECBD-42E1-94D9-8BFEE6F43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87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80D3-D8A2-4754-B566-8DF2B77E97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C7AD-ECBD-42E1-94D9-8BFEE6F43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892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80D3-D8A2-4754-B566-8DF2B77E97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C7AD-ECBD-42E1-94D9-8BFEE6F43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04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780D3-D8A2-4754-B566-8DF2B77E97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6C7AD-ECBD-42E1-94D9-8BFEE6F43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45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.jpeg"/><Relationship Id="rId7" Type="http://schemas.openxmlformats.org/officeDocument/2006/relationships/image" Target="../media/image27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895"/>
          </a:xfrm>
        </p:spPr>
      </p:pic>
      <p:sp>
        <p:nvSpPr>
          <p:cNvPr id="5" name="Прямоугольник 4"/>
          <p:cNvSpPr/>
          <p:nvPr/>
        </p:nvSpPr>
        <p:spPr>
          <a:xfrm>
            <a:off x="406846" y="2060786"/>
            <a:ext cx="11378307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экологическая акция </a:t>
            </a:r>
          </a:p>
          <a:p>
            <a:pPr algn="ct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сентябрь»</a:t>
            </a:r>
          </a:p>
          <a:p>
            <a:pPr algn="ctr"/>
            <a:endParaRPr lang="ru-R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3061" y="365125"/>
            <a:ext cx="10445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Стриганская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основная общеобразовательная школа»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432294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Ответственный:</a:t>
            </a:r>
          </a:p>
          <a:p>
            <a:pPr algn="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Гильзитдинова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Николаевна,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педагог-организатор 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Стриганская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ООШ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Зобнина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Викторовна, 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географии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1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5" y="465092"/>
            <a:ext cx="2834962" cy="3779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572" y="465090"/>
            <a:ext cx="2834963" cy="3779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59" y="365125"/>
            <a:ext cx="2824093" cy="3765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4" y="3122490"/>
            <a:ext cx="2801632" cy="3735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28" y="3094633"/>
            <a:ext cx="2801633" cy="3735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758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0" y="365125"/>
            <a:ext cx="2856326" cy="3808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87" y="794019"/>
            <a:ext cx="4185841" cy="3139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280" y="365125"/>
            <a:ext cx="2845549" cy="3794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47" y="3337472"/>
            <a:ext cx="2638227" cy="3517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29" y="3337472"/>
            <a:ext cx="2640396" cy="352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466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58152" y="834827"/>
            <a:ext cx="8675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«Экологический марафон»</a:t>
            </a:r>
            <a:endParaRPr lang="ru-RU" sz="5400" b="1" cap="none" spc="0" dirty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7885" y="1893094"/>
            <a:ext cx="98909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сентября 2021 года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6 класса прошло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«Экологический марафон».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этапы были успешно пройдены. Учащиеся не только освежили свои знания в области экологии, но и узнали много нового.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4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0" y="1478385"/>
            <a:ext cx="3970986" cy="2978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362" y="1527324"/>
            <a:ext cx="4034828" cy="3026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54" y="1150084"/>
            <a:ext cx="3094649" cy="4126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208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4026" y="834827"/>
            <a:ext cx="8383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«Родниковая вода»</a:t>
            </a:r>
            <a:endParaRPr lang="ru-RU" sz="5400" b="1" cap="none" spc="0" dirty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189" y="1997839"/>
            <a:ext cx="1016143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сентября 2021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данной акции ребята доставили чистую родниковую воду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пенсионерам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д.Мостовая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с.Стриганского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Такая доставка воды – это еще один повод пообщаться со старшим поколением, выразить им уважение и почтение, поблагодарить их за труд, за мирное небо над нашими головами.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Хочется верить, что эти забота и внимание подняли пенсионерам настроение, а чистая вода улучшит их самочувствие.</a:t>
            </a:r>
          </a:p>
          <a:p>
            <a:pPr algn="ctr"/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28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65" y="399288"/>
            <a:ext cx="3803561" cy="2852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35" y="1825623"/>
            <a:ext cx="2989508" cy="3986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93" y="399288"/>
            <a:ext cx="3803562" cy="2852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70" y="3318318"/>
            <a:ext cx="2678909" cy="3571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456" y="3318318"/>
            <a:ext cx="2681598" cy="3575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76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53800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7081" y="834827"/>
            <a:ext cx="8097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«Частичка добра»</a:t>
            </a:r>
            <a:endParaRPr lang="ru-RU" sz="5400" b="1" cap="none" spc="0" dirty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69831" y="1893094"/>
            <a:ext cx="985233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30 сентября 2021 года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рамках акции юные волонтеры в  честь праздника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«День пенсионера»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приготовили для пенсионеров  поздравительные открытки, сделанные своими руками, с пожеланиями здоровья, благополучия, долгих лет жизни и всего самого доброго. Были организованы поздравительные визиты к пенсионерам На встречах дети прочитали стихи и вручили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открытки.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8333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53800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esktop\Фото акции сентябрь\IMG-20211005-WA00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24" y="781667"/>
            <a:ext cx="3011358" cy="4035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User\Desktop\Фото акции сентябрь\IMG-20211005-WA00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09" y="2446430"/>
            <a:ext cx="3317315" cy="4134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User\Desktop\Фото акции сентябрь\IMG-20211005-WA004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07" y="781666"/>
            <a:ext cx="2831055" cy="3944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14832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62130" y="1893094"/>
            <a:ext cx="100916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лет уж прошло, с той поры,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горела земля под ногами,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Многих нет ветеранов войны,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Но, мы помним о них, они с нами…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353434"/>
                </a:solidFill>
                <a:latin typeface="Verdana" panose="020B0604030504040204" pitchFamily="34" charset="0"/>
              </a:rPr>
              <a:t> </a:t>
            </a:r>
          </a:p>
          <a:p>
            <a:pPr algn="just"/>
            <a:r>
              <a:rPr lang="ru-RU" sz="2000" b="1" i="1" dirty="0" smtClean="0">
                <a:solidFill>
                  <a:srgbClr val="353434"/>
                </a:solidFill>
                <a:latin typeface="Verdana" panose="020B0604030504040204" pitchFamily="34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октября 2021 года ребята из волонтерского отряда «Радуга добра»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порядок   бесхозные могилы, отмеченных красной звездой на памятнике, находящихся на территории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кладбища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с.Стриганское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очистили могилы от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листвы,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уничтожили сорняки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поросли.   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дальше уходит война, и людей, которые помнят об этих событиях, почти не остается. А памятник, который мы благоустроим, останется и будет памятью для подрастающего поколения.</a:t>
            </a:r>
            <a:endParaRPr lang="ru-RU" sz="20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6766" y="834827"/>
            <a:ext cx="9458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«Память поколений»</a:t>
            </a:r>
            <a:endParaRPr lang="ru-RU" sz="5400" b="1" cap="none" spc="0" dirty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2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5" y="479582"/>
            <a:ext cx="3439315" cy="2579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15" y="490338"/>
            <a:ext cx="3448440" cy="258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419" y="479581"/>
            <a:ext cx="3439317" cy="2579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93" y="3324293"/>
            <a:ext cx="3803560" cy="2852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78" y="3324293"/>
            <a:ext cx="3809215" cy="285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798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260" y="-498764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8568" y="561474"/>
            <a:ext cx="10375232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1 сентября 2021 года по 10 октября 2021 года в рамках экологической акции «Экологический сентябрь» в	 МОУ «</a:t>
            </a:r>
            <a:r>
              <a:rPr lang="ru-RU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Стриганская</a:t>
            </a:r>
            <a:r>
              <a:rPr lang="ru-RU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ООШ» были проведены следующие мероприятия: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«Чистый школьный двор»;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фитодизайна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«Шедевры флористики своими руками»;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«Обелиск»;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«Забота»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(складывание дров пенсионерке Семеновой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Евстолье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Михайловне);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«Чистый родник»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(чистка от листвы и мусора родника «Лесная тайна»);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«Родниковая вода»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(доставка родниковой воды пенсионерам);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марафон;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«Частичка добра»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(поздравление пенсионеров)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«Память поколений»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(чистка заброшенных могил участников ВОВ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ru-RU" sz="2400" b="1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ru-RU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ru-RU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9008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64391" y="3244334"/>
            <a:ext cx="4263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http://900igr.net/up/datas/161561/013.jpg</a:t>
            </a:r>
          </a:p>
        </p:txBody>
      </p:sp>
      <p:pic>
        <p:nvPicPr>
          <p:cNvPr id="1026" name="Picture 2" descr="https://ds05.infourok.ru/uploads/ex/03f2/0016fad9-43808226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65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53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6778" y="834827"/>
            <a:ext cx="10818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5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«Чистый школьный двор»</a:t>
            </a:r>
            <a:endParaRPr lang="ru-RU" sz="5400" b="1" cap="none" spc="0" dirty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3581" y="1893094"/>
            <a:ext cx="102902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период с 5 по 30 сентября прошла акция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«Чистый школьный двор»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которой приняли участие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5-9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классов, включая классных руководителей и учителей. Главная цель акции – сделать чистым, красивым и уютным школьный двор. Все классы вооружились граблями, метлами, лопатами и вышли на субботник.</a:t>
            </a:r>
          </a:p>
        </p:txBody>
      </p:sp>
    </p:spTree>
    <p:extLst>
      <p:ext uri="{BB962C8B-B14F-4D97-AF65-F5344CB8AC3E}">
        <p14:creationId xmlns:p14="http://schemas.microsoft.com/office/powerpoint/2010/main" val="193207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7" y="840190"/>
            <a:ext cx="3251631" cy="4335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50" y="1329588"/>
            <a:ext cx="3249878" cy="4333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4" y="840190"/>
            <a:ext cx="3234526" cy="4312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4833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26253" y="834827"/>
            <a:ext cx="9739525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фитодизайна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Шедевры флористики своими руками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cap="none" spc="0" dirty="0">
              <a:ln/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xmlns:lc="http://schemas.openxmlformats.org/drawingml/2006/lockedCanvas" id="{833E3C03-3902-6B46-8F65-EBC60EB4D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296" y="2408583"/>
            <a:ext cx="2641935" cy="3561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Admin\Desktop\IMG-20210930-WA005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86284" y="2408583"/>
            <a:ext cx="2833771" cy="3690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Admin\Desktop\фотки поделок\IMG_20210919_100946.jpg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08" y="2380062"/>
            <a:ext cx="3195005" cy="3719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660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6" y="1825625"/>
            <a:ext cx="2447627" cy="4351338"/>
          </a:xfrm>
        </p:spPr>
      </p:pic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95752" y="834827"/>
            <a:ext cx="5800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5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«Обелиск»</a:t>
            </a:r>
            <a:endParaRPr lang="ru-RU" sz="5400" b="1" cap="none" spc="0" dirty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15" y="1655565"/>
            <a:ext cx="2607384" cy="4635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14" y="1655565"/>
            <a:ext cx="6858000" cy="456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343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94230" y="834827"/>
            <a:ext cx="5203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«Забота»</a:t>
            </a:r>
            <a:endParaRPr lang="ru-RU" sz="5400" b="1" cap="none" spc="0" dirty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834" y="1856955"/>
            <a:ext cx="10230853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сентября 2021 года 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 из волонтерского отряда «Радуга добра» в количестве 7 человек оказали помощь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Семеновой </a:t>
            </a:r>
            <a:r>
              <a:rPr lang="ru-RU" sz="32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Евстолье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Михайловне,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которой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уже 96 лет. 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Волонтёры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перетаскали дрова из 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дровяника во двор.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Евстолья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Михайловна была рада общению и благодарна за помощь ребятам.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9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260" y="-498764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815" y="1609591"/>
            <a:ext cx="3037804" cy="4050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35" y="1588451"/>
            <a:ext cx="3037805" cy="4050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27" y="511667"/>
            <a:ext cx="4164169" cy="3123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27" y="3781336"/>
            <a:ext cx="4208068" cy="3156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194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phonoteka.org/uploads/posts/2021-04/1618877421_22-phonoteka_org-p-fon-osennii-dlya-prezentatsii-detskii-sad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21" y="-466679"/>
            <a:ext cx="12955042" cy="79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68946" y="1893095"/>
            <a:ext cx="102848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 сентября 2021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вооружившись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перчатками и мешками, волонтеры очистили прилегающую к роднику территорию от мусора. Привели в порядок сам источник, очистили его от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листвы,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собрали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мусор.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Общими усилиями родник был очищен.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71055" y="834827"/>
            <a:ext cx="8049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«Чистый родник»</a:t>
            </a:r>
            <a:endParaRPr lang="ru-RU" sz="5400" b="1" cap="none" spc="0" dirty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160</Words>
  <Application>Microsoft Office PowerPoint</Application>
  <PresentationFormat>Широкоэкранный</PresentationFormat>
  <Paragraphs>45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</cp:revision>
  <dcterms:created xsi:type="dcterms:W3CDTF">2021-10-04T12:42:52Z</dcterms:created>
  <dcterms:modified xsi:type="dcterms:W3CDTF">2021-10-04T12:54:33Z</dcterms:modified>
</cp:coreProperties>
</file>