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62" r:id="rId7"/>
    <p:sldId id="259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ADB-8FC7-452B-8FAC-1B7C85788C00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91F0-6E24-4DC4-A970-C047E2EEA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84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ADB-8FC7-452B-8FAC-1B7C85788C00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91F0-6E24-4DC4-A970-C047E2EEA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15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ADB-8FC7-452B-8FAC-1B7C85788C00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91F0-6E24-4DC4-A970-C047E2EEA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26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ADB-8FC7-452B-8FAC-1B7C85788C00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91F0-6E24-4DC4-A970-C047E2EEA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2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ADB-8FC7-452B-8FAC-1B7C85788C00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91F0-6E24-4DC4-A970-C047E2EEA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25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ADB-8FC7-452B-8FAC-1B7C85788C00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91F0-6E24-4DC4-A970-C047E2EEA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94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ADB-8FC7-452B-8FAC-1B7C85788C00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91F0-6E24-4DC4-A970-C047E2EEA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527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ADB-8FC7-452B-8FAC-1B7C85788C00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91F0-6E24-4DC4-A970-C047E2EEA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54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ADB-8FC7-452B-8FAC-1B7C85788C00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91F0-6E24-4DC4-A970-C047E2EEA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52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ADB-8FC7-452B-8FAC-1B7C85788C00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91F0-6E24-4DC4-A970-C047E2EEA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3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ADB-8FC7-452B-8FAC-1B7C85788C00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91F0-6E24-4DC4-A970-C047E2EEA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97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48ADB-8FC7-452B-8FAC-1B7C85788C00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A91F0-6E24-4DC4-A970-C047E2EEA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70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0.jpeg"/><Relationship Id="rId7" Type="http://schemas.openxmlformats.org/officeDocument/2006/relationships/image" Target="../media/image30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9;&#1072;&#1081;&#1090;&#1086;&#1073;&#1088;&#1072;&#1079;&#1086;&#1074;&#1072;&#1085;&#1080;&#1103;.&#1088;&#1092;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4.jpg"/><Relationship Id="rId7" Type="http://schemas.openxmlformats.org/officeDocument/2006/relationships/image" Target="../media/image1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5/1621625781_21-phonoteka_org-p-fon-dlya-prezentatsii-po-gostinitse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01143" y="1616837"/>
            <a:ext cx="10337189" cy="36933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Акция по профилактике 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безопасности детей и подростков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</a:t>
            </a:r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БЕЗопасно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</a:t>
            </a:r>
          </a:p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Количество участников: </a:t>
            </a:r>
          </a:p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детей - 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86</a:t>
            </a:r>
            <a:endParaRPr lang="ru-RU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взрослых 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- 45</a:t>
            </a:r>
            <a:endParaRPr lang="ru-RU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238016"/>
            <a:ext cx="6372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Стриганская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основная общеобразовательная школа»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ДШО «Республика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9335" y="5495831"/>
            <a:ext cx="6372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Гильзитдинова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Николаевна,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педагог-организатор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39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s00.infourok.ru/images/doc/320/320015/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69" y="-125656"/>
            <a:ext cx="12192000" cy="686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esktop\КОНКУРСЫ СЕНТЯБРЬ\Фото акции сентябрь\Безопасность\IMG-20210917-WA00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907" y="1649975"/>
            <a:ext cx="2532184" cy="3260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User\Desktop\КОНКУРСЫ СЕНТЯБРЬ\Фото акции сентябрь\Безопасность\IMG-20210917-WA00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14" y="1649975"/>
            <a:ext cx="4201456" cy="3169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User\Desktop\КОНКУРСЫ СЕНТЯБРЬ\Фото акции сентябрь\Безопасность\IMG-20210917-WA00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4279437" cy="3260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347277" y="280138"/>
            <a:ext cx="8235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часы по ГО и ЧС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1347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4" name="Picture 2" descr="https://fs00.infourok.ru/images/doc/320/320015/4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69" y="-125656"/>
            <a:ext cx="12192000" cy="686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esktop\КОНКУРСЫ СЕНТЯБРЬ\Фото акции сентябрь\Безопасность\IMG-20210917-WA00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603" y="1320894"/>
            <a:ext cx="2286000" cy="3260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-200164"/>
            <a:ext cx="11353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рисунков и плакатов </a:t>
            </a: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«Осторожно, огонь!»</a:t>
            </a:r>
            <a:endParaRPr lang="ru-RU" sz="4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5" y="1388308"/>
            <a:ext cx="2954799" cy="2216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7" y="3812048"/>
            <a:ext cx="3522672" cy="2642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24335" y="940308"/>
            <a:ext cx="2283513" cy="3044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507" y="3812048"/>
            <a:ext cx="3555567" cy="2666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93764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Picture 2" descr="https://fs00.infourok.ru/images/doc/320/320015/4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69" y="-125656"/>
            <a:ext cx="12192000" cy="686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-200164"/>
            <a:ext cx="11353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мире безопасности»</a:t>
            </a:r>
            <a:endParaRPr lang="ru-RU" sz="4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02" y="1320894"/>
            <a:ext cx="3845591" cy="2884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364" y="1320894"/>
            <a:ext cx="3880834" cy="2910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970" y="1320894"/>
            <a:ext cx="3688355" cy="4917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638" y="4140319"/>
            <a:ext cx="3459452" cy="2594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49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96947"/>
            <a:ext cx="12192000" cy="7047914"/>
          </a:xfrm>
        </p:spPr>
      </p:pic>
      <p:sp>
        <p:nvSpPr>
          <p:cNvPr id="5" name="Прямоугольник 4"/>
          <p:cNvSpPr/>
          <p:nvPr/>
        </p:nvSpPr>
        <p:spPr>
          <a:xfrm>
            <a:off x="2679294" y="-289691"/>
            <a:ext cx="683340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Акция  </a:t>
            </a:r>
          </a:p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«Родительский патруль»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" y="1899139"/>
            <a:ext cx="1200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05618" y="1319858"/>
            <a:ext cx="11563644" cy="22159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Родительского патруля, из числа родителей 27.09.2021 года с 7.30 до 8.30 контролировали соблюдение правил дорожного движения родителями и детьми-пешеходами по пути следования в школу. Родительский патруль также напоминал родителям о необходимости наличия на одежде ребенка в тёмное время суток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световозвращающих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мероприятия отмечено: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1.Не выявлено случаев нарушения ПДД детьми и взрослыми при переходе дороги по пешеходному переходу.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2.В ходе мероприятия выявлено, что учащиеся школы имеют светоотражающие элементы.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акции «Родительский патруль» приняло участие 53 человека.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Хочу такой сайт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4413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13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3" y="855918"/>
            <a:ext cx="8002775" cy="60020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58"/>
            <a:ext cx="5233182" cy="3924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1435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15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96947"/>
            <a:ext cx="12192000" cy="7047914"/>
          </a:xfrm>
        </p:spPr>
      </p:pic>
      <p:sp>
        <p:nvSpPr>
          <p:cNvPr id="5" name="Прямоугольник 4"/>
          <p:cNvSpPr/>
          <p:nvPr/>
        </p:nvSpPr>
        <p:spPr>
          <a:xfrm>
            <a:off x="3797133" y="-196947"/>
            <a:ext cx="45977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Акция по БДД 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«Засветись!»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" y="1899139"/>
            <a:ext cx="12009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сентября 2021 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 ЮИДД «Контакт» провели профилактическую акцию для населения «Засветись!».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Юидовцы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рассказали, для чего нужны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световозвращающие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элементы, как их использовать и крепить к верхней одежде или рюкзакам так, чтобы при переходе через проезжую часть на них попадал свет фар автомобилей и они всегда были видны водителю.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акции «Засветись» приняло участие 35 человек.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566031" cy="71745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788898" cy="2841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68" y="0"/>
            <a:ext cx="3788898" cy="2841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35" y="31652"/>
            <a:ext cx="3704492" cy="2778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81" y="3604845"/>
            <a:ext cx="4023360" cy="301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294" y="3604845"/>
            <a:ext cx="4028049" cy="3021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91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96947"/>
            <a:ext cx="12192000" cy="7047914"/>
          </a:xfrm>
        </p:spPr>
      </p:pic>
      <p:sp>
        <p:nvSpPr>
          <p:cNvPr id="5" name="Прямоугольник 4"/>
          <p:cNvSpPr/>
          <p:nvPr/>
        </p:nvSpPr>
        <p:spPr>
          <a:xfrm>
            <a:off x="1589548" y="-196947"/>
            <a:ext cx="9012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Неделя безопасности по БДД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1027906"/>
            <a:ext cx="1051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сентябре был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неделя безопасности по БДД,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классах были проведены классные часы, викторины, беседы по темам: «Правила движения – закон улиц и дорог», «Дорожно-транспортные происшествия.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Причины ДТП», «Основные причины ДТП с учащимися», «Значение ПДД для обеспечения безопасности дорожного движения», «Первые правила дорожного движения в России», «Законы уличного движения».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Неделе безопасности приняло участие 96 человек.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7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566031" cy="71745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647" y="134632"/>
            <a:ext cx="2757703" cy="367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74" y="71205"/>
            <a:ext cx="2759627" cy="3679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24" y="137198"/>
            <a:ext cx="2757703" cy="3676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Рисунок 5" descr="C:\Users\User\Desktop\перемен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893" y="4179260"/>
            <a:ext cx="3861413" cy="2172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Рисунок 6" descr="C:\Users\User\Desktop\28a83346-bbba-4b98-b85e-ced9da09d5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122" y="118579"/>
            <a:ext cx="2131424" cy="3787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647" y="4176695"/>
            <a:ext cx="3866344" cy="2174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401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phonoteka.org/uploads/posts/2021-04/1618508312_18-p-fon-dlya-prezentatsii-po-pozharnoi-bezopas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02327" y="123749"/>
            <a:ext cx="1055006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Месячник гражданской обороны</a:t>
            </a:r>
          </a:p>
          <a:p>
            <a:pPr algn="ctr"/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999" y="1158534"/>
            <a:ext cx="1182272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месячника с 5 октября по 22 октября 2021 года в МОУ 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Стриганская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ООШ»  были проведены следующие мероприятия: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рисунков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плакатов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«Осторожно, огонь!»;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1-9 класс проведены классные часы с показом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видеофильмов;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«В мире безопасности»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 по отработке знаний, умений и навыков при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террористических и  криминальных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угрозах для учащихся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сотрудников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 месячнике гражданской обороны приняло участие 86 человек.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51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6146" name="Picture 2" descr="https://fs00.infourok.ru/images/doc/320/320015/4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69" y="-125656"/>
            <a:ext cx="12192000" cy="686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User\Desktop\КОНКУРСЫ СЕНТЯБРЬ\Фото акции сентябрь\ЮИДД\IMG_20210928_0927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4" y="1444485"/>
            <a:ext cx="5168671" cy="419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569518" y="280138"/>
            <a:ext cx="7790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Тренировочная эвакуация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95" y="1444486"/>
            <a:ext cx="5592417" cy="419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265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214</Words>
  <Application>Microsoft Office PowerPoint</Application>
  <PresentationFormat>Широкоэкранный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2021-10-15T09:35:47Z</dcterms:created>
  <dcterms:modified xsi:type="dcterms:W3CDTF">2021-10-15T09:16:09Z</dcterms:modified>
</cp:coreProperties>
</file>