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59" r:id="rId8"/>
    <p:sldId id="260" r:id="rId9"/>
    <p:sldId id="261" r:id="rId10"/>
    <p:sldId id="265" r:id="rId11"/>
    <p:sldId id="266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5278" autoAdjust="0"/>
  </p:normalViewPr>
  <p:slideViewPr>
    <p:cSldViewPr snapToGrid="0">
      <p:cViewPr>
        <p:scale>
          <a:sx n="59" d="100"/>
          <a:sy n="59" d="100"/>
        </p:scale>
        <p:origin x="27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873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26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77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33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476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955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456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9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513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249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080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E2727-203B-491E-A187-C52F02AD7FBA}" type="datetimeFigureOut">
              <a:rPr lang="ru-RU" smtClean="0"/>
              <a:t>31.05.2021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74A8C-EAEF-49F1-B54B-3C722E7E51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0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2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2637" y="4922950"/>
            <a:ext cx="9144000" cy="16557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2" name="Picture 8" descr="https://kartinkinaden.ru/uploads/posts/2021-04/1617291869_14-p-fon-vov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22513" y="2130077"/>
            <a:ext cx="11234057" cy="54784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Эколого-патриотическая акция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«Ветеран живет рядом</a:t>
            </a:r>
            <a:r>
              <a:rPr lang="ru-RU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</a:p>
          <a:p>
            <a:pPr algn="ctr"/>
            <a:endParaRPr lang="ru-RU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Ответственный:</a:t>
            </a:r>
          </a:p>
          <a:p>
            <a:pPr algn="r"/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Гильзитдинова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Анна Николаевна,</a:t>
            </a:r>
          </a:p>
          <a:p>
            <a:pPr algn="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едагог-организатор </a:t>
            </a:r>
          </a:p>
          <a:p>
            <a:pPr algn="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«</a:t>
            </a:r>
            <a:r>
              <a:rPr lang="ru-RU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400" b="1" dirty="0"/>
              <a:t> </a:t>
            </a:r>
            <a:endParaRPr lang="ru-RU" sz="5400" dirty="0"/>
          </a:p>
          <a:p>
            <a:pPr algn="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4093" y="1106892"/>
            <a:ext cx="5878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основная общеобразовательная школа»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81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6324" y="845911"/>
            <a:ext cx="11174186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«Обелиск»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Ежегодно мы проводим  операцию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"Обелиск".  Этот год не стал исключением. Субботний день, общественно полезное дело объединило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ребят из волонтерского отряда, которые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инициаторами данной акции. В ходе уборки военных захоронений и братских могил был наведён порядок возле обелиска погибшим воинам в Великой Отечественной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войне. Ребята очистили территорию около обелиска от прошлогодней травы и мусора. </a:t>
            </a:r>
          </a:p>
        </p:txBody>
      </p:sp>
    </p:spTree>
    <p:extLst>
      <p:ext uri="{BB962C8B-B14F-4D97-AF65-F5344CB8AC3E}">
        <p14:creationId xmlns:p14="http://schemas.microsoft.com/office/powerpoint/2010/main" val="325957364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8516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943" y="127453"/>
            <a:ext cx="3809998" cy="2857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169" y="144689"/>
            <a:ext cx="3787017" cy="284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06" y="3205388"/>
            <a:ext cx="4212317" cy="3159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6" y="3222624"/>
            <a:ext cx="4128445" cy="309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589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80618" y="104576"/>
            <a:ext cx="58307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«Салют Победы»</a:t>
            </a:r>
          </a:p>
          <a:p>
            <a:pPr algn="ctr"/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124" y="1688564"/>
            <a:ext cx="4573059" cy="34297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06" y="805123"/>
            <a:ext cx="4028880" cy="53718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8656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kartik.ru/wp-content/uploads/2017/08/fon-den-pobedy-kartinki-1494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103683"/>
            <a:ext cx="8645525" cy="675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4351338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Наша поддержка нужна пожилым людям, остро нуждающимся в помощи!</a:t>
            </a:r>
            <a:r>
              <a:rPr lang="ru-RU" sz="9600" dirty="0">
                <a:latin typeface="Monotype Corsiva" panose="03010101010201010101" pitchFamily="66" charset="0"/>
                <a:cs typeface="Times New Roman" panose="02020603050405020304" pitchFamily="18" charset="0"/>
              </a:rPr>
              <a:t> 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Это наш долг перед теми, кто завоевал Победу!</a:t>
            </a:r>
            <a:endParaRPr lang="ru-RU" sz="9600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Ветераны!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Вас с каждым годом становится все меньше,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Прошедших сквозь свинец, огонь и чад.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Благословили сыновей и женщин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Сажать цветы, выращивать внучат.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Нет, не затем, чтобы однажды снова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Земля стонала, заживо горя,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А чтоб ВОЙНА — то проклятое слово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ru-RU" sz="9600" b="1" dirty="0" smtClean="0">
                <a:latin typeface="Monotype Corsiva" panose="03010101010201010101" pitchFamily="66" charset="0"/>
                <a:cs typeface="Times New Roman" panose="02020603050405020304" pitchFamily="18" charset="0"/>
              </a:rPr>
              <a:t>Встречалось разве только в словарях.</a:t>
            </a:r>
            <a:endParaRPr lang="ru-RU" sz="9600" dirty="0" smtClean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3906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ttps://ds05.infourok.ru/uploads/ex/137f/0013af06-54147ebe/img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18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https://kartinkinaden.ru/uploads/posts/2021-04/1617291869_14-p-fon-vov-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56507" y="1027906"/>
            <a:ext cx="11478986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 с 1 по 31 мая в рамках эколого-патриотической акции </a:t>
            </a:r>
          </a:p>
          <a:p>
            <a:pPr algn="just"/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«Ветеран живет рядом» в МОУ «</a:t>
            </a:r>
            <a:r>
              <a:rPr lang="ru-RU" sz="28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Стриганская</a:t>
            </a:r>
            <a:r>
              <a:rPr lang="ru-RU" sz="2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ООШ» были проведены следующие мероприятия: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«Забота»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(уборка придомовой территории и побелка забора);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«Теплый дом»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(складывание дров»);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«Родниковая вода»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(доставка родниковой воды пенсионерам);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Операция «Обелиск»;</a:t>
            </a:r>
          </a:p>
          <a:p>
            <a:pPr marL="457200" indent="-457200" algn="just">
              <a:buFontTx/>
              <a:buChar char="-"/>
            </a:pPr>
            <a:r>
              <a:rPr lang="ru-RU" sz="2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«Салют Победы» </a:t>
            </a:r>
            <a:r>
              <a:rPr lang="ru-RU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(создание цветочной клумбы).</a:t>
            </a:r>
          </a:p>
          <a:p>
            <a:pPr marL="457200" indent="-457200" algn="just">
              <a:buFontTx/>
              <a:buChar char="-"/>
            </a:pPr>
            <a:endParaRPr lang="ru-RU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527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4832" y="781378"/>
            <a:ext cx="11336667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«Забота»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ходе данной акции,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оказали помощь пенсионерам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Семеновой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встолье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Михайловне и Березиной Маргарите </a:t>
            </a:r>
            <a:r>
              <a:rPr lang="ru-RU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Евграфьевне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(категория «дети войны»).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Собрали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листву, сухостой, прочистили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канавы, побелили забор. Пенсионеры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благодарны волонтерам,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рады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встрече и знакомству с ребятами, которые стараются оказывать им помощь, после которой человек чувствует себя нужным, важным в судьбах молодого поколения.</a:t>
            </a:r>
          </a:p>
        </p:txBody>
      </p:sp>
    </p:spTree>
    <p:extLst>
      <p:ext uri="{BB962C8B-B14F-4D97-AF65-F5344CB8AC3E}">
        <p14:creationId xmlns:p14="http://schemas.microsoft.com/office/powerpoint/2010/main" val="147173325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174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319" y="37321"/>
            <a:ext cx="4496101" cy="33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957" y="674435"/>
            <a:ext cx="4540043" cy="6053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92" y="3328127"/>
            <a:ext cx="4393628" cy="329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86193" y="800992"/>
            <a:ext cx="4209807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Березиной </a:t>
            </a:r>
          </a:p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Маргарите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Евграфьевне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696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174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470" y="141002"/>
            <a:ext cx="4526971" cy="6035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03" y="961315"/>
            <a:ext cx="4152645" cy="5536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464249" y="1809504"/>
            <a:ext cx="3145285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Семеновой </a:t>
            </a:r>
          </a:p>
          <a:p>
            <a:pPr algn="ctr"/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Евстолье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Михайловне</a:t>
            </a:r>
            <a:endParaRPr lang="ru-RU" sz="2800" i="1" dirty="0"/>
          </a:p>
        </p:txBody>
      </p:sp>
    </p:spTree>
    <p:extLst>
      <p:ext uri="{BB962C8B-B14F-4D97-AF65-F5344CB8AC3E}">
        <p14:creationId xmlns:p14="http://schemas.microsoft.com/office/powerpoint/2010/main" val="21414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44927" y="215642"/>
            <a:ext cx="1110887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«Теплый дом»</a:t>
            </a:r>
          </a:p>
          <a:p>
            <a:pPr algn="just"/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ходе акции ребята из волонтерского отряда «Радуга добра»  сложили дрова Березиной Маргарите </a:t>
            </a:r>
            <a:r>
              <a:rPr lang="ru-RU" sz="36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Евграфьевне</a:t>
            </a:r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(категория «дети войны»),</a:t>
            </a:r>
            <a:r>
              <a:rPr lang="ru-RU" sz="3600" dirty="0" smtClean="0"/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 в ответ услышали много слов благодарности.</a:t>
            </a:r>
            <a:r>
              <a:rPr lang="ru-RU" sz="36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надеются, что послужат примером для других ребят и многие из них тоже захотят помочь тем, кому нужна помощь.</a:t>
            </a:r>
          </a:p>
          <a:p>
            <a:pPr algn="just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Связь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поколений должна быть наполнена теплом и заботой, и только от нас с вами зависит крепость этих нитей!</a:t>
            </a:r>
          </a:p>
          <a:p>
            <a:pPr algn="ctr"/>
            <a:endParaRPr lang="ru-RU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866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512" y="128730"/>
            <a:ext cx="4400360" cy="3300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459828" y="431682"/>
            <a:ext cx="32953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</a:t>
            </a:r>
          </a:p>
          <a:p>
            <a:pPr algn="ctr"/>
            <a:r>
              <a:rPr lang="ru-RU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«Теплый дом»</a:t>
            </a:r>
            <a:endParaRPr lang="ru-RU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48" y="149906"/>
            <a:ext cx="4468584" cy="3351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92" y="2890157"/>
            <a:ext cx="5032305" cy="37742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8992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299" y="661918"/>
            <a:ext cx="11854543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«Родниковая вода»</a:t>
            </a:r>
          </a:p>
          <a:p>
            <a:pPr algn="just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данной акции ребята доставили чистую родниковую воду 12 пенсионерам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д.Мостовая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с.Стриганского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Такая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доставка воды – это еще один повод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пообщаться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старшим поколением, выразить им уважение и почтение, поблагодарить их за труд, за мирное небо над нашими головами.</a:t>
            </a:r>
          </a:p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 Хочется верить, что эти забота и внимание подняли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пенсионерам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настроение, а чистая вода улучшит их самочувствие.</a:t>
            </a:r>
          </a:p>
          <a:p>
            <a:pPr algn="ctr"/>
            <a:endParaRPr lang="ru-RU" sz="32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54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9362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Picture 2" descr="https://im0-tub-ru.yandex.net/i?id=d7484d5117f5bf380f2c29a42da4b77e-l&amp;n=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2" y="25173"/>
            <a:ext cx="4113894" cy="3085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04" y="131422"/>
            <a:ext cx="3972228" cy="297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21" y="131422"/>
            <a:ext cx="3972228" cy="2979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7" y="3344296"/>
            <a:ext cx="4169229" cy="31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554" y="3319803"/>
            <a:ext cx="4201886" cy="3151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5104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263</Words>
  <Application>Microsoft Office PowerPoint</Application>
  <PresentationFormat>Широкоэкранный</PresentationFormat>
  <Paragraphs>50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</cp:revision>
  <dcterms:created xsi:type="dcterms:W3CDTF">2021-05-31T07:39:54Z</dcterms:created>
  <dcterms:modified xsi:type="dcterms:W3CDTF">2021-05-31T07:32:43Z</dcterms:modified>
</cp:coreProperties>
</file>